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972163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972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fc02d72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fc02d7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fc02d72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4fc02d72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4fc02d72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4fc02d72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fc02d72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fc02d72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4fc02d72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4fc02d72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4fc02d72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4fc02d72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972163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972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972163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9721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7216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72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72163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721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72163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721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fc02d72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fc02d72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72163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721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h34u8ps2wG4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://www.youtube.com/watch?v=KgStsJ34F4A" TargetMode="External"/><Relationship Id="rId6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Relationship Id="rId5" Type="http://schemas.openxmlformats.org/officeDocument/2006/relationships/hyperlink" Target="http://www.youtube.com/watch?v=SmRK7As7Vcs" TargetMode="External"/><Relationship Id="rId6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Relationship Id="rId6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hyperlink" Target="http://www.youtube.com/watch?v=Giib9w0JITY" TargetMode="External"/><Relationship Id="rId5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hyperlink" Target="http://www.youtube.com/watch?v=9ms9xAQxFSI" TargetMode="External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resques.ina.fr/jalons/fiche-media/InaEdu05427/le-theatre-du-soleil-repete-1789-a-la-cartoucherie-de-vincennes.html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title"/>
          </p:nvPr>
        </p:nvSpPr>
        <p:spPr>
          <a:xfrm>
            <a:off x="5659050" y="2464850"/>
            <a:ext cx="32040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Theatre du Soleil-</a:t>
            </a:r>
            <a:endParaRPr sz="4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Ariane Mnouchkine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55" name="Google Shape;55;p13"/>
          <p:cNvSpPr txBox="1"/>
          <p:nvPr>
            <p:ph idx="4294967295" type="subTitle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Your Name • Sept 20XX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5" y="146600"/>
            <a:ext cx="3259600" cy="49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th English subtitles. Excerpts from Tristan L'Hermite, &quot;La Mort de Sénèque,&quot; with Madeleine Béjart in the role of Epicaris." id="114" name="Google Shape;114;p22" title="Molière (Mnouchkine 1978) - masques et Madelein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th English subtitles." id="115" name="Google Shape;115;p22" title="Molière (Mnouchkine 1978) - le théâtre volan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8450" y="85725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 b="0" l="10298" r="10298" t="0"/>
          <a:stretch/>
        </p:blipFill>
        <p:spPr>
          <a:xfrm>
            <a:off x="76200" y="76200"/>
            <a:ext cx="5969699" cy="50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>
            <p:ph idx="4294967295" type="body"/>
          </p:nvPr>
        </p:nvSpPr>
        <p:spPr>
          <a:xfrm>
            <a:off x="229675" y="4325500"/>
            <a:ext cx="2181600" cy="629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</a:rPr>
              <a:t>Tamburi sulla diga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550" y="473600"/>
            <a:ext cx="2557283" cy="38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42950"/>
            <a:ext cx="44221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50" y="884800"/>
            <a:ext cx="4045200" cy="34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063" y="2571750"/>
            <a:ext cx="2340075" cy="20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400" y="4075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700" y="724200"/>
            <a:ext cx="43565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ephemeres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88" y="1671625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313" y="17002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cena jardin y archivos post muerte madre" id="150" name="Google Shape;150;p26" title="arianne Mnouchkine ephemere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4108" y="1671650"/>
            <a:ext cx="2400294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L’ultimo caravanserraglio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375" y="1747825"/>
            <a:ext cx="24765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0363" y="1714475"/>
            <a:ext cx="26765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450" y="1700200"/>
            <a:ext cx="21341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6488" y="15811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75" y="919398"/>
            <a:ext cx="4363025" cy="29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 title="le dernier caravansérail Bonus מנושקין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2975" y="769375"/>
            <a:ext cx="4070800" cy="30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body"/>
          </p:nvPr>
        </p:nvSpPr>
        <p:spPr>
          <a:xfrm>
            <a:off x="6855600" y="70650"/>
            <a:ext cx="2181600" cy="2463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La compagnia nasce nel 1964 e ha sede alla Cartoucherie-Paris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20536" r="20536" t="0"/>
          <a:stretch/>
        </p:blipFill>
        <p:spPr>
          <a:xfrm>
            <a:off x="4883225" y="70650"/>
            <a:ext cx="1893175" cy="23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225" y="2679900"/>
            <a:ext cx="4153975" cy="24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8704" r="8704" t="0"/>
          <a:stretch/>
        </p:blipFill>
        <p:spPr>
          <a:xfrm>
            <a:off x="152400" y="152400"/>
            <a:ext cx="3999575" cy="484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378" y="152400"/>
            <a:ext cx="4827223" cy="48272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730775" y="1166425"/>
            <a:ext cx="3133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IL TEATRO PERMETTE DI GUIDARE LA GENTE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800" y="98674"/>
            <a:ext cx="6752425" cy="49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6:28am</a:t>
            </a:r>
            <a:endParaRPr/>
          </a:p>
        </p:txBody>
      </p:sp>
      <p:pic>
        <p:nvPicPr>
          <p:cNvPr descr="Sepia-toned image of lifeguard stand on beach in front of calm body of water" id="81" name="Google Shape;81;p17"/>
          <p:cNvPicPr preferRelativeResize="0"/>
          <p:nvPr/>
        </p:nvPicPr>
        <p:blipFill rotWithShape="1">
          <a:blip r:embed="rId3">
            <a:alphaModFix/>
          </a:blip>
          <a:srcRect b="12850" l="19639" r="32966" t="7181"/>
          <a:stretch/>
        </p:blipFill>
        <p:spPr>
          <a:xfrm>
            <a:off x="4571100" y="0"/>
            <a:ext cx="4572899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462" y="288"/>
            <a:ext cx="7199375" cy="51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8969" r="8969" t="0"/>
          <a:stretch/>
        </p:blipFill>
        <p:spPr>
          <a:xfrm>
            <a:off x="3098025" y="1365900"/>
            <a:ext cx="2959472" cy="241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4">
            <a:alphaModFix/>
          </a:blip>
          <a:srcRect b="0" l="8887" r="8895" t="0"/>
          <a:stretch/>
        </p:blipFill>
        <p:spPr>
          <a:xfrm>
            <a:off x="6112750" y="1365900"/>
            <a:ext cx="2959498" cy="241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 title="Extrait du spectacle &quot;1789&quot;, Théâtre du Soleil, 197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461938"/>
            <a:ext cx="2959475" cy="22196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491200" y="545325"/>
            <a:ext cx="3621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1789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2023650" y="3991125"/>
            <a:ext cx="45672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https://fresques.ina.fr/jalons/fiche-media/InaEdu05427/le-theatre-du-soleil-repete-1789-a-la-cartoucherie-de-vincennes.html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9400"/>
            <a:ext cx="88392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850" y="0"/>
            <a:ext cx="6205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035700" cy="23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00" y="2503575"/>
            <a:ext cx="3035700" cy="24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0" l="27813" r="27813" t="0"/>
          <a:stretch/>
        </p:blipFill>
        <p:spPr>
          <a:xfrm>
            <a:off x="82050" y="70650"/>
            <a:ext cx="2959500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0200" y="1386316"/>
            <a:ext cx="2959500" cy="274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